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2" r:id="rId5"/>
    <p:sldId id="261" r:id="rId6"/>
    <p:sldId id="256" r:id="rId7"/>
    <p:sldId id="257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74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350E2-72E7-4C56-9B32-F010F99E56AF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BF0F7-C1AE-4428-88EC-1FFDAC855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F0F7-C1AE-4428-88EC-1FFDAC855A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23AD-07AF-42E5-8F4B-0A1F07664FC8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32B-334A-46D3-9AD6-2466828D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8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23AD-07AF-42E5-8F4B-0A1F07664FC8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32B-334A-46D3-9AD6-2466828D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9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23AD-07AF-42E5-8F4B-0A1F07664FC8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32B-334A-46D3-9AD6-2466828D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8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23AD-07AF-42E5-8F4B-0A1F07664FC8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32B-334A-46D3-9AD6-2466828D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2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23AD-07AF-42E5-8F4B-0A1F07664FC8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32B-334A-46D3-9AD6-2466828D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23AD-07AF-42E5-8F4B-0A1F07664FC8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32B-334A-46D3-9AD6-2466828D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1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23AD-07AF-42E5-8F4B-0A1F07664FC8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32B-334A-46D3-9AD6-2466828D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1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23AD-07AF-42E5-8F4B-0A1F07664FC8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32B-334A-46D3-9AD6-2466828D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5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23AD-07AF-42E5-8F4B-0A1F07664FC8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32B-334A-46D3-9AD6-2466828D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3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23AD-07AF-42E5-8F4B-0A1F07664FC8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32B-334A-46D3-9AD6-2466828D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2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23AD-07AF-42E5-8F4B-0A1F07664FC8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32B-334A-46D3-9AD6-2466828D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3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23AD-07AF-42E5-8F4B-0A1F07664FC8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2332B-334A-46D3-9AD6-2466828D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veonestop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ndrea.kadish\Downloads\Native One Stop Logo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4" y="2980942"/>
            <a:ext cx="7620016" cy="9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3152"/>
            <a:ext cx="7772400" cy="1470025"/>
          </a:xfrm>
        </p:spPr>
        <p:txBody>
          <a:bodyPr/>
          <a:lstStyle/>
          <a:p>
            <a:r>
              <a:rPr lang="en-US" dirty="0" smtClean="0"/>
              <a:t>Tribal Interior Budget Council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685800"/>
          </a:xfrm>
        </p:spPr>
        <p:txBody>
          <a:bodyPr/>
          <a:lstStyle/>
          <a:p>
            <a:r>
              <a:rPr lang="en-US" dirty="0" smtClean="0"/>
              <a:t>November 19,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Background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t="21290" r="69436" b="48437"/>
          <a:stretch/>
        </p:blipFill>
        <p:spPr bwMode="auto">
          <a:xfrm>
            <a:off x="228600" y="28575"/>
            <a:ext cx="161108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85925"/>
            <a:ext cx="51054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 smtClean="0">
                <a:latin typeface="Garamond" panose="02020404030301010803" pitchFamily="18" charset="0"/>
              </a:rPr>
              <a:t>In 2014, the Office of Management and Budget (OMB) gave a presentation to </a:t>
            </a:r>
            <a:r>
              <a:rPr lang="en-US" sz="2400" dirty="0">
                <a:latin typeface="Garamond" panose="02020404030301010803" pitchFamily="18" charset="0"/>
              </a:rPr>
              <a:t>Tribal - Interior Budget Council (TIBC) </a:t>
            </a:r>
            <a:r>
              <a:rPr lang="en-US" sz="2400" dirty="0" smtClean="0">
                <a:latin typeface="Garamond" panose="02020404030301010803" pitchFamily="18" charset="0"/>
              </a:rPr>
              <a:t>about the 2015 Native American cross-cut that identified resources. </a:t>
            </a:r>
          </a:p>
          <a:p>
            <a:endParaRPr lang="en-US" sz="2400" dirty="0" smtClean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TIBC outlined the need for information to access these </a:t>
            </a:r>
            <a:r>
              <a:rPr lang="en-US" sz="2400" dirty="0">
                <a:latin typeface="Garamond" panose="02020404030301010803" pitchFamily="18" charset="0"/>
              </a:rPr>
              <a:t>resources</a:t>
            </a:r>
            <a:r>
              <a:rPr lang="en-US" sz="2400" dirty="0" smtClean="0">
                <a:latin typeface="Garamond" panose="02020404030301010803" pitchFamily="18" charset="0"/>
              </a:rPr>
              <a:t>.</a:t>
            </a:r>
          </a:p>
          <a:p>
            <a:endParaRPr lang="en-US" sz="2400" dirty="0" smtClean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The </a:t>
            </a:r>
            <a:r>
              <a:rPr lang="en-US" sz="2400" dirty="0">
                <a:latin typeface="Garamond" panose="02020404030301010803" pitchFamily="18" charset="0"/>
              </a:rPr>
              <a:t>Native One Stop was developed in response to input from the </a:t>
            </a:r>
            <a:r>
              <a:rPr lang="en-US" sz="2400" dirty="0" smtClean="0">
                <a:latin typeface="Garamond" panose="02020404030301010803" pitchFamily="18" charset="0"/>
              </a:rPr>
              <a:t>TIBC.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Proposal 2016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t="21290" r="69436" b="48437"/>
          <a:stretch/>
        </p:blipFill>
        <p:spPr bwMode="auto">
          <a:xfrm>
            <a:off x="228600" y="28575"/>
            <a:ext cx="161108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85925"/>
            <a:ext cx="51054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 smtClean="0">
                <a:latin typeface="Garamond" panose="02020404030301010803" pitchFamily="18" charset="0"/>
              </a:rPr>
              <a:t>Incorporating this feedback, 2016 Presidential budget requested proposed an increase of $4 million to establish a One-Stop Tribal Support Center.</a:t>
            </a:r>
          </a:p>
          <a:p>
            <a:endParaRPr lang="en-US" sz="2400" dirty="0" smtClean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That center would include an online portal and services to support tribes in accessing federal programs and resources at the regional and local levels.</a:t>
            </a:r>
          </a:p>
          <a:p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Technical support staff in both DC and Regions. 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Federal Coordination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t="21290" r="69436" b="48437"/>
          <a:stretch/>
        </p:blipFill>
        <p:spPr bwMode="auto">
          <a:xfrm>
            <a:off x="228600" y="28575"/>
            <a:ext cx="161108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85925"/>
            <a:ext cx="51054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 anchor="ctr">
            <a:noAutofit/>
          </a:bodyPr>
          <a:lstStyle/>
          <a:p>
            <a:r>
              <a:rPr lang="en-US" sz="2400" dirty="0" smtClean="0">
                <a:latin typeface="Garamond" panose="02020404030301010803" pitchFamily="18" charset="0"/>
              </a:rPr>
              <a:t>In collaboration </a:t>
            </a:r>
            <a:r>
              <a:rPr lang="en-US" sz="2400" dirty="0">
                <a:latin typeface="Garamond" panose="02020404030301010803" pitchFamily="18" charset="0"/>
              </a:rPr>
              <a:t>with the Whitehouse </a:t>
            </a:r>
            <a:r>
              <a:rPr lang="en-US" sz="2400" dirty="0" smtClean="0">
                <a:latin typeface="Garamond" panose="02020404030301010803" pitchFamily="18" charset="0"/>
              </a:rPr>
              <a:t>Council, OMB and the  Department </a:t>
            </a:r>
            <a:r>
              <a:rPr lang="en-US" sz="2400" dirty="0">
                <a:latin typeface="Garamond" panose="02020404030301010803" pitchFamily="18" charset="0"/>
              </a:rPr>
              <a:t>of </a:t>
            </a:r>
            <a:r>
              <a:rPr lang="en-US" sz="2400" dirty="0" smtClean="0">
                <a:latin typeface="Garamond" panose="02020404030301010803" pitchFamily="18" charset="0"/>
              </a:rPr>
              <a:t>Labor, we develop the Website and content, for the  Native One Stop, which was unveiled this month. </a:t>
            </a:r>
          </a:p>
          <a:p>
            <a:endParaRPr lang="en-US" sz="2400" dirty="0" smtClean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Indian Affairs coordinated efforts across the federal government to gather information on resources by working with the White House Council on Native American Affairs. </a:t>
            </a:r>
          </a:p>
          <a:p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Website Launch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t="21290" r="69436" b="48437"/>
          <a:stretch/>
        </p:blipFill>
        <p:spPr bwMode="auto">
          <a:xfrm>
            <a:off x="228600" y="28575"/>
            <a:ext cx="161108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85925"/>
            <a:ext cx="51054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At its launch, the site included over 80 different resources with categories such as Education, Employment, Environment, Food, Loans, and Youth. </a:t>
            </a:r>
          </a:p>
          <a:p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American Indians and Alaska Natives may answer a series of questions on the site to determine if they are eligible to apply for any of these resources.</a:t>
            </a:r>
          </a:p>
          <a:p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Information on additional resources is being added on an ongoing basis. </a:t>
            </a:r>
            <a:endParaRPr lang="en-US" dirty="0" smtClean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15189" r="50616" b="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2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2" t="15088" r="57306" b="782"/>
          <a:stretch/>
        </p:blipFill>
        <p:spPr bwMode="auto">
          <a:xfrm>
            <a:off x="16042" y="0"/>
            <a:ext cx="9127958" cy="679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5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7" y="1981200"/>
            <a:ext cx="5286375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85925"/>
            <a:ext cx="51054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0"/>
            <a:ext cx="5410200" cy="962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4650356" cy="835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950719" cy="1824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048000"/>
            <a:ext cx="5514975" cy="628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37" y="533400"/>
            <a:ext cx="4591050" cy="1619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t="21290" r="69436" b="48437"/>
          <a:stretch/>
        </p:blipFill>
        <p:spPr bwMode="auto">
          <a:xfrm>
            <a:off x="228600" y="28575"/>
            <a:ext cx="161108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0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85925"/>
            <a:ext cx="51054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www.NativeOneStop.gov/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0" name="Picture 2" descr="C:\Users\ryan.graves\Downloads\QR Co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857090"/>
            <a:ext cx="2915057" cy="29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t="21290" r="69436" b="48437"/>
          <a:stretch/>
        </p:blipFill>
        <p:spPr bwMode="auto">
          <a:xfrm>
            <a:off x="228600" y="28575"/>
            <a:ext cx="161108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0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224</Words>
  <Application>Microsoft Office PowerPoint</Application>
  <PresentationFormat>On-screen Show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Tribal Interior Budget Council</vt:lpstr>
      <vt:lpstr>Background</vt:lpstr>
      <vt:lpstr>Proposal 2016</vt:lpstr>
      <vt:lpstr>Federal Coordination</vt:lpstr>
      <vt:lpstr>Website Launch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Kadish</dc:creator>
  <cp:lastModifiedBy>Thompson, Thomas D</cp:lastModifiedBy>
  <cp:revision>23</cp:revision>
  <cp:lastPrinted>2015-11-18T15:01:59Z</cp:lastPrinted>
  <dcterms:created xsi:type="dcterms:W3CDTF">2015-11-10T22:17:12Z</dcterms:created>
  <dcterms:modified xsi:type="dcterms:W3CDTF">2015-11-18T16:08:15Z</dcterms:modified>
</cp:coreProperties>
</file>